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48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987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09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8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52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36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34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98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9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80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028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6173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989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35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75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1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93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0550372-667B-4DBC-B143-E6C65C01FE3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D34CBA4-3746-443B-AB0D-70A0B6E8A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3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№2» с.Помоздино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0244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«УСЛОВИЯ СОХРАНЕНИЯ ПСИХИЧЕСКОГО ЗДОРОВЬЯ ДЕТЕЙ В ДЕТСКОМ САДУ И 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СЕМЬЕ»</a:t>
            </a:r>
          </a:p>
          <a:p>
            <a:pPr marL="0" indent="0" algn="r">
              <a:buNone/>
            </a:pPr>
            <a:endParaRPr lang="ru-RU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Составитель: Егорова Вера Васильевна, 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07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01601"/>
            <a:ext cx="10364451" cy="349134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ПСИХИЧЕСКОЕ ЗДОРОВЬЕ -</a:t>
            </a:r>
            <a:b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БЛАГОПОЛУЧИЯ, ПРИ КОТОРОМ ЧЕЛОВЕК МОЖЕТ РЕАЛИЗОВАТЬ СВОЙ СОБСТВЕННЫЙ ПОТЕНЦИАЛ, СПРАВИТЬСЯ С ОБЫЧНЫМИ ЖИЗНЕННЫМИ СТРЕССАМИ, ПРОДУКТИВНО РАБОТАТЬ И ВНОСИТЬ ВКЛАД В ЖИЗНЬ СВОЕГО СООБЩЕСТВА.</a:t>
            </a:r>
            <a:b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713018"/>
            <a:ext cx="10363826" cy="27339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ПСИХИЧЕСКОЕ ЗДОРОВЬЕ РЕБЕНКА -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АДЕКВАТНЫЙ ВОЗРАСТУ УРОВЕНЬ ЗРЕЛОСТИ ЛИЧНОСТНЫХ СФЕР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(ПОЗНАВАТЕЛЬНОЙ И РЕЧЕВОЙ), СПОСОБНОСТЬ К САМОУПРАВЛЕНИЮ СВОИМ ПОВЕДЕНИЕМ, АДАПТИВНОСТЬ В МИКРО-СОЦИАЛЬНЫХ ОТНОШЕНИЯХ,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АДЕКВАТНОСТЬ ВОСПРИЯТИЯ И РЕАГИРОВАНИЯ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94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126836"/>
            <a:ext cx="10363826" cy="46643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ПСИХИЧЕСКОЕ ЗДОРОВЬЕ РЕБЕНКА:</a:t>
            </a:r>
          </a:p>
          <a:p>
            <a:pPr marL="0" lvl="0" indent="0" algn="ctr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ПРЕОБЛАДАНИЕ ПОЛОЖИТЕЛЬНЫХ ЭМОЦИЙ НАД ОТРИЦАТЕЛЬНЫМИ;</a:t>
            </a:r>
          </a:p>
          <a:p>
            <a:pPr marL="0" lvl="0" indent="0" algn="ctr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ИХ В ЧЕРТАХ ХАРАКТЕРА И ЛИЧНОСТИ ДЕТЕЙ;</a:t>
            </a:r>
          </a:p>
          <a:p>
            <a:pPr marL="0" lvl="0" indent="0" algn="ctr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ПОЛОЖИТЕЛЬНАЯ САМООЦЕНКА, ДОБРОЖЕЛАТЕЛЬНОСТЬ, УВЕРЕННОСТЬ В СЕБЕ И СОБСТВЕННЫХ СИЛАХ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54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ПСИХОЛОГИЧЕСКОГО ЗДОРОВЬЯ</a:t>
            </a:r>
            <a:b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 flipH="1" flipV="1">
            <a:off x="-138545" y="1736435"/>
            <a:ext cx="895927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15"/>
          </p:nvPr>
        </p:nvSpPr>
        <p:spPr>
          <a:xfrm>
            <a:off x="913774" y="1200727"/>
            <a:ext cx="3298976" cy="459047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(КРЕАТИВНЫЙ)</a:t>
            </a:r>
          </a:p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 УСТОЙЧИВОЙ АДАПТАЦИЕЙ СРЕДЕ, ИМЕЮЩИЕ РЕЗЕРВ В</a:t>
            </a:r>
          </a:p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ПРЕОДОЛЕНИИ СТРЕССОВ,</a:t>
            </a:r>
          </a:p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ИМЕЮЩИЕ АКТИВНОЕ ТВОРЧЕСКОЕ ОТНОШЕНИЕ КО ВСЕМУ ОКРУЖАЮЩЕМУ</a:t>
            </a:r>
          </a:p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НУЖДАЮТСЯ В ПСИХОЛОГИЧЕСКОЙ ПОМОЩИ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flipH="1">
            <a:off x="12773890" y="831273"/>
            <a:ext cx="258618" cy="6742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6"/>
          </p:nvPr>
        </p:nvSpPr>
        <p:spPr>
          <a:xfrm>
            <a:off x="4441348" y="1505527"/>
            <a:ext cx="3303351" cy="4285673"/>
          </a:xfrm>
        </p:spPr>
        <p:txBody>
          <a:bodyPr/>
          <a:lstStyle/>
          <a:p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(АДАПТИВНЫЙ)</a:t>
            </a:r>
          </a:p>
          <a:p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В ЦЕЛОМ, АДАПТИРОВАННЫЕ К СОЦИУМУ, НО ИМЕЮЩИЕ ПОВЫШЕННУЮ</a:t>
            </a:r>
          </a:p>
          <a:p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ТРЕВОЖНОСТЬ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 flipH="1" flipV="1">
            <a:off x="11278225" y="1782154"/>
            <a:ext cx="1052319" cy="5849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17"/>
          </p:nvPr>
        </p:nvSpPr>
        <p:spPr>
          <a:xfrm>
            <a:off x="7973298" y="1570183"/>
            <a:ext cx="3304928" cy="422101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(ДЕЗАДАПТИВНЫЙ)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ЧЕЙ СТИЛЬ ПОВЕДЕНИЯ ХАРАКТЕРЕН, ПРЕЖДЕ ВСЕГО, СТРЕМЛЕНИЕМ ПРИСПОСОБИТЬСЯ К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ВНЕШНИМ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ОБСТОЯТЕЛЬСТВАМ, В УЩЕРБ СВОИМ ЖЕЛАНИЯМ ИЛИ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НАОБОРОТ, ИСПОЛЬЗУЯ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АКТИВНУЮ НАСТУПАТЕЛЬНУЮ ПОЗИЦИЮ ПОДЧИНИТЬ ОКРУЖАЮЩИХ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СВОИМ ПОТРЕБНОСТЯМ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 ИНДИВИДУАЛЬНОЙ ПСИХОЛОГИЧЕСКОЙ ПОМОЩИ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89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13775" y="249383"/>
            <a:ext cx="10364451" cy="236450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ОТРИЦАТЕЛЬНО ВЛИЯЮЩИЕ НА ПСИХИЧЕСКОЕ ЗДОРОВЬЕ РЕБЕНКА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Связанные с семьей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или переизбыток общения со взрослыми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одного из родителей или конфликтные отношения в семье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Неправильный стиль воспитания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Проблемный характер семьи</a:t>
            </a:r>
          </a:p>
          <a:p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Связанные с ДОУ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Конфликтные отношения со сверстниками или взрослыми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направленности на личностно-ориентированный подход в системе работы педагога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личности педагога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966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8930" t="9299" r="10349" b="8396"/>
          <a:stretch/>
        </p:blipFill>
        <p:spPr>
          <a:xfrm>
            <a:off x="329938" y="204952"/>
            <a:ext cx="11349872" cy="660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 КОМФОРТ СОЗДАЮТ:</a:t>
            </a:r>
            <a:b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41745" y="1810327"/>
            <a:ext cx="11684000" cy="4849091"/>
          </a:xfrm>
        </p:spPr>
        <p:txBody>
          <a:bodyPr>
            <a:normAutofit/>
          </a:bodyPr>
          <a:lstStyle/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 и речевые игры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Игры, упражнения, этюды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Музыкальные произведения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 живописи,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арттерапия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 и театральная деятельность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сказкотерапия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с природой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упражнения, дыхательная и пальчиковая гимнастика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Взрослый – образец для ребенка: чуткий, добрый, приветливый, находящий время для общения с каждым ребенком, оптимист.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81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29309"/>
            <a:ext cx="10364451" cy="140392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РЕКОМЕНДАЦИИ ПО ПОДДЕРЖАНИЮ У РЕБЕНКА ПСИХИЧЕСКОГО ЗДОРОВЬЯ: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6327" y="997527"/>
            <a:ext cx="10991273" cy="5698837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у ребенка положительную самооценку (не бывает плохих детей, бывают неправильные поступки)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Содействовать хорошему эмоциональному состоянию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ребенку осознать свои эмоции через проговаривание его состояние (я вижу, что ты поссорился с другом, тебе плохо, ты злишься на него…)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ребенку контролировать свои эмоции и управлять ими (переключение внимания, разговор о его недовольстве, рисование страхов и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уничтожение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рисунков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ребенку управлять своим временем, поведением, дать ребенку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ему заниматься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оказывать нажима на ребенка, признать его право самостоятельно принимать решения, уважать его право на собственное мнение</a:t>
            </a:r>
          </a:p>
          <a:p>
            <a:pPr lvl="1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относиться к ребенку, как к равноправному партнеру, который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меньшим жизненным опытом.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15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ОСУЩЕСТВЛЯТЬ ВЗАИМОДЕЙСТВИЕ С СЕМЬЕЙ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06400" y="2367092"/>
            <a:ext cx="11425382" cy="4366217"/>
          </a:xfrm>
        </p:spPr>
        <p:txBody>
          <a:bodyPr/>
          <a:lstStyle/>
          <a:p>
            <a:pPr lvl="1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Мониторинги, опросники</a:t>
            </a:r>
          </a:p>
          <a:p>
            <a:pPr lvl="1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</a:t>
            </a:r>
          </a:p>
          <a:p>
            <a:pPr lvl="1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</a:t>
            </a:r>
          </a:p>
          <a:p>
            <a:pPr lvl="1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</a:t>
            </a:r>
          </a:p>
          <a:p>
            <a:pPr lvl="1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  <a:p>
            <a:pPr lvl="1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</a:t>
            </a:r>
          </a:p>
          <a:p>
            <a:pPr lvl="1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органами опеки и соцзащиты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49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ПСИХИЧЕСКИ ЗДОРОВОГО ПЕДАГОГА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3345" y="1727200"/>
            <a:ext cx="10834255" cy="4802909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</a:t>
            </a:r>
          </a:p>
          <a:p>
            <a:pPr lvl="1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Развитый эмоциональный интеллект</a:t>
            </a:r>
          </a:p>
          <a:p>
            <a:pPr lvl="1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</a:t>
            </a:r>
          </a:p>
          <a:p>
            <a:pPr lvl="1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Адекватное социальное поведение</a:t>
            </a:r>
          </a:p>
          <a:p>
            <a:pPr lvl="1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понимать не только детей, но и себя</a:t>
            </a:r>
          </a:p>
          <a:p>
            <a:pPr lvl="1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делать выбор и нести за него ответственность</a:t>
            </a:r>
          </a:p>
          <a:p>
            <a:pPr lvl="1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развитие личности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50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21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4336</TotalTime>
  <Words>446</Words>
  <Application>Microsoft Office PowerPoint</Application>
  <PresentationFormat>Широкоэкранный</PresentationFormat>
  <Paragraphs>80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Tw Cen MT</vt:lpstr>
      <vt:lpstr>Капля</vt:lpstr>
      <vt:lpstr>Муниципальное дошкольное образовательное учреждение «Детский сад №2» с.Помоздино</vt:lpstr>
      <vt:lpstr>ПСИХИЧЕСКОЕ ЗДОРОВЬЕ - СОСТОЯНИЕ БЛАГОПОЛУЧИЯ, ПРИ КОТОРОМ ЧЕЛОВЕК МОЖЕТ РЕАЛИЗОВАТЬ СВОЙ СОБСТВЕННЫЙ ПОТЕНЦИАЛ, СПРАВИТЬСЯ С ОБЫЧНЫМИ ЖИЗНЕННЫМИ СТРЕССАМИ, ПРОДУКТИВНО РАБОТАТЬ И ВНОСИТЬ ВКЛАД В ЖИЗНЬ СВОЕГО СООБЩЕСТВА. </vt:lpstr>
      <vt:lpstr>Презентация PowerPoint</vt:lpstr>
      <vt:lpstr>УРОВНИ ПСИХОЛОГИЧЕСКОГО ЗДОРОВЬЯ   </vt:lpstr>
      <vt:lpstr>ФАКТОРЫ, ОТРИЦАТЕЛЬНО ВЛИЯЮЩИЕ НА ПСИХИЧЕСКОЕ ЗДОРОВЬЕ РЕБЕНКА     </vt:lpstr>
      <vt:lpstr>Презентация PowerPoint</vt:lpstr>
      <vt:lpstr>ПСИХОЛОГИЧЕСКИЙ КОМФОРТ СОЗДАЮТ: </vt:lpstr>
      <vt:lpstr>РЕКОМЕНДАЦИИ ПО ПОДДЕРЖАНИЮ У РЕБЕНКА ПСИХИЧЕСКОГО ЗДОРОВЬЯ: </vt:lpstr>
      <vt:lpstr>КАК ОСУЩЕСТВЛЯТЬ ВЗАИМОДЕЙСТВИЕ С СЕМЬЕЙ </vt:lpstr>
      <vt:lpstr>ХАРАКТЕРИСТИКА ПСИХИЧЕСКИ ЗДОРОВОГО ПЕДАГОГА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</dc:title>
  <dc:creator>Пользователь</dc:creator>
  <cp:lastModifiedBy>Пользователь</cp:lastModifiedBy>
  <cp:revision>4</cp:revision>
  <dcterms:created xsi:type="dcterms:W3CDTF">2024-11-02T11:01:26Z</dcterms:created>
  <dcterms:modified xsi:type="dcterms:W3CDTF">2024-11-05T11:17:45Z</dcterms:modified>
</cp:coreProperties>
</file>